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553199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149348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Quả dưa nào ghi phép tính có kết quả lớn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4100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010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60496" r="27281" b="22743"/>
          <a:stretch/>
        </p:blipFill>
        <p:spPr bwMode="auto">
          <a:xfrm>
            <a:off x="102323" y="1504950"/>
            <a:ext cx="8843866" cy="170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702425">
            <a:off x="108720" y="160589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9" y="7937"/>
            <a:ext cx="5663081" cy="3304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8100" y="2137929"/>
            <a:ext cx="33330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Trong vườn cây ăn quả có tất cả 75 cây nhãn và cây vải, trong đó có 25 cây nhãn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 Hỏi trong vườn có bao nhiêu cây vải?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tất cả bao nhiêu cây?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678802" y="1574800"/>
            <a:ext cx="1597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6969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Trong đó có mấy cây nhãn?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13" y="2565326"/>
            <a:ext cx="1542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688" y="3058679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782" y="4708813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Bài toán hỏi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714" y="2076450"/>
            <a:ext cx="313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005" y="2578100"/>
            <a:ext cx="1366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2946" y="3518188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7204" y="4041197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462" y="4488006"/>
            <a:ext cx="418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61.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152159" y="3714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2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6" y="97415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1" y="25556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267200" y="90110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32414" y="2678351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28" y="270704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87700" y="122613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29694" y="1202180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939722" y="1195057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76 - 32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35255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2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trừ 3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8" y="97292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6" y="2549732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24190" y="3157613"/>
            <a:ext cx="509410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18434" y="3157613"/>
            <a:ext cx="505566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25371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71585" y="3158484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0350" y="3129975"/>
            <a:ext cx="524052" cy="432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88312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70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700" y="47781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72" grpId="0"/>
      <p:bldP spid="11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20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514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2159" y="3968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76896"/>
              </p:ext>
            </p:extLst>
          </p:nvPr>
        </p:nvGraphicFramePr>
        <p:xfrm>
          <a:off x="5486400" y="767775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288312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7226" y="16059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3800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5572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43800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8582" y="338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4800" y="396544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0300" y="365587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275118" y="4476175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35600" y="45015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51500" y="44994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57900" y="3513855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8312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378" y="1965384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94" y="1994808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7" y="2844709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7" y="2870885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1690753" y="2964425"/>
            <a:ext cx="842772" cy="945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8201" y="2964425"/>
            <a:ext cx="858813" cy="970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9259" y="472417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4754467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4 - 12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95 - </a:t>
            </a: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967" y="19149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514" y="189315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735" y="1900464"/>
            <a:ext cx="96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886" y="1893153"/>
            <a:ext cx="11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7172" y="1925811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79 - 59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5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88 - 33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93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79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687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00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72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029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891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319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9877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0106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0819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8750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612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040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33598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3827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4540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34" grpId="0"/>
      <p:bldP spid="35" grpId="0"/>
      <p:bldP spid="33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408</Words>
  <Application>Microsoft Office PowerPoint</Application>
  <PresentationFormat>On-screen Show (16:9)</PresentationFormat>
  <Paragraphs>148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359</cp:revision>
  <dcterms:created xsi:type="dcterms:W3CDTF">2021-01-09T02:19:28Z</dcterms:created>
  <dcterms:modified xsi:type="dcterms:W3CDTF">2021-02-25T09:45:44Z</dcterms:modified>
</cp:coreProperties>
</file>